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842a8afaab.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884a4f065f.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8844a2b4c42.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884609ba718.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884af74a35.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8847128e332.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84335c21a8.png"/>
<Relationship Id="rId3" Type="http://schemas.openxmlformats.org/officeDocument/2006/relationships/image" Target="../media/file88465a5b6ef.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84628d390b.png"/>
<Relationship Id="rId3" Type="http://schemas.openxmlformats.org/officeDocument/2006/relationships/image" Target="../media/file884259c33b9.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843207c9f9.png"/>
<Relationship Id="rId3" Type="http://schemas.openxmlformats.org/officeDocument/2006/relationships/image" Target="../media/file8841d5d1418.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8449d242b7.png"/>
<Relationship Id="rId3" Type="http://schemas.openxmlformats.org/officeDocument/2006/relationships/image" Target="../media/file884b1a223e.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8460be1a23.png"/>
<Relationship Id="rId3" Type="http://schemas.openxmlformats.org/officeDocument/2006/relationships/image" Target="../media/file88460a62173.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843ade3697.png"/>
<Relationship Id="rId3" Type="http://schemas.openxmlformats.org/officeDocument/2006/relationships/image" Target="../media/file88452d211b2.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845d87e798.png"/>
<Relationship Id="rId3" Type="http://schemas.openxmlformats.org/officeDocument/2006/relationships/image" Target="../media/file884575dc21.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8847cc6fd53.png"/>
<Relationship Id="rId3" Type="http://schemas.openxmlformats.org/officeDocument/2006/relationships/image" Target="../media/file8846c219424.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843d86cc7f.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845cdbc567.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84607d1cd1.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8435ef0ed4.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8461b69bf5.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841bb923f1.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88417e6b16f.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91,451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7,633,950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13,499.4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1,081,036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11,728.4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264,620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10,321.4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17,399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10,798.6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11,721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9,646.3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13,828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9,505.5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15,431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10,142.5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11,343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10,244.1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91,451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1,081,036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11,728.4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7,633,950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13,499.4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408.2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548.9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648.2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264,620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October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2021-10-29T20:35:29Z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